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A0D3-354F-4412-8AC5-26430888456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F159-ABBB-4CA9-A4ED-A2DC4E1A6BC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A0D3-354F-4412-8AC5-26430888456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F159-ABBB-4CA9-A4ED-A2DC4E1A6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A0D3-354F-4412-8AC5-26430888456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F159-ABBB-4CA9-A4ED-A2DC4E1A6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A0D3-354F-4412-8AC5-26430888456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F159-ABBB-4CA9-A4ED-A2DC4E1A6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A0D3-354F-4412-8AC5-26430888456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F159-ABBB-4CA9-A4ED-A2DC4E1A6BC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A0D3-354F-4412-8AC5-26430888456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F159-ABBB-4CA9-A4ED-A2DC4E1A6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A0D3-354F-4412-8AC5-26430888456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F159-ABBB-4CA9-A4ED-A2DC4E1A6BC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A0D3-354F-4412-8AC5-26430888456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F159-ABBB-4CA9-A4ED-A2DC4E1A6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A0D3-354F-4412-8AC5-26430888456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F159-ABBB-4CA9-A4ED-A2DC4E1A6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A0D3-354F-4412-8AC5-26430888456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F159-ABBB-4CA9-A4ED-A2DC4E1A6BC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4A0D3-354F-4412-8AC5-26430888456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5F159-ABBB-4CA9-A4ED-A2DC4E1A6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3F4A0D3-354F-4412-8AC5-264308884564}" type="datetimeFigureOut">
              <a:rPr lang="en-US" smtClean="0"/>
              <a:t>11/8/2011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DB35F159-ABBB-4CA9-A4ED-A2DC4E1A6B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Nov. 9,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953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One of the things we are focusing on is the idea of a motif, that is things that are repeated for significance. What are some of the motifs seen so far?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047586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are your thoughts on mercy killing. For example with Candy’s dog, </a:t>
            </a:r>
            <a:r>
              <a:rPr lang="en-US" sz="4000" dirty="0" err="1" smtClean="0"/>
              <a:t>Slim’s</a:t>
            </a:r>
            <a:r>
              <a:rPr lang="en-US" sz="4000" dirty="0" smtClean="0"/>
              <a:t> pups. Does that translate into people, do people have the right to decide to die if they are very sick, </a:t>
            </a:r>
            <a:r>
              <a:rPr lang="en-US" sz="4000" dirty="0" err="1" smtClean="0"/>
              <a:t>etc</a:t>
            </a:r>
            <a:r>
              <a:rPr lang="en-US" sz="4000" dirty="0" smtClean="0"/>
              <a:t>?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76739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The </a:t>
            </a:r>
            <a:r>
              <a:rPr lang="en-US" sz="3200" dirty="0" err="1" smtClean="0"/>
              <a:t>african</a:t>
            </a:r>
            <a:r>
              <a:rPr lang="en-US" sz="3200" dirty="0" smtClean="0"/>
              <a:t> elephant who is the largest living land animal uses their ears as fans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sz="3200" dirty="0" smtClean="0"/>
              <a:t>When Brad and me took the dog to the vet last week he started to run around in circles until we calmed him down.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Lawyer:courtroom</a:t>
            </a:r>
            <a:r>
              <a:rPr lang="en-US" dirty="0" smtClean="0"/>
              <a:t>::_________:theater</a:t>
            </a:r>
          </a:p>
          <a:p>
            <a:pPr marL="0" indent="0">
              <a:buNone/>
            </a:pPr>
            <a:r>
              <a:rPr lang="en-US" dirty="0" err="1" smtClean="0"/>
              <a:t>Wonder:astonishing</a:t>
            </a:r>
            <a:r>
              <a:rPr lang="en-US" dirty="0" smtClean="0"/>
              <a:t>::pester:_______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872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to answer about Ch.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 smtClean="0"/>
              <a:t>Who is at the bottom of the bunkhouse hierarchy? The top? What evidence from the book shows this</a:t>
            </a:r>
            <a:r>
              <a:rPr lang="en-US" sz="4000" dirty="0" smtClean="0"/>
              <a:t>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00348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How does Candy’s name reflect his character?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437377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Why is the boss suspicious of George’s protectiveness of </a:t>
            </a:r>
            <a:r>
              <a:rPr lang="en-US" sz="4800" dirty="0" err="1" smtClean="0"/>
              <a:t>Lennie</a:t>
            </a:r>
            <a:r>
              <a:rPr lang="en-US" sz="4800" dirty="0" smtClean="0"/>
              <a:t>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161377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Why does George lie about </a:t>
            </a:r>
            <a:r>
              <a:rPr lang="en-US" sz="4400" dirty="0" err="1" smtClean="0"/>
              <a:t>Lennie’s</a:t>
            </a:r>
            <a:r>
              <a:rPr lang="en-US" sz="4400" dirty="0" smtClean="0"/>
              <a:t> mental deficiency? Do you think it was wrong of him?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951498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Describe the character of Curley.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766593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Why does Curley’s wife pose a threat to George and </a:t>
            </a:r>
            <a:r>
              <a:rPr lang="en-US" sz="5400" dirty="0" err="1" smtClean="0"/>
              <a:t>Lennie</a:t>
            </a:r>
            <a:r>
              <a:rPr lang="en-US" sz="5400" dirty="0" smtClean="0"/>
              <a:t>?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141352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Both the Boss and Slim say that not many men travel around together, their words are the same, but how are their reactions different?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809779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83</TotalTime>
  <Words>248</Words>
  <Application>Microsoft Office PowerPoint</Application>
  <PresentationFormat>On-screen Show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Clarity</vt:lpstr>
      <vt:lpstr>English</vt:lpstr>
      <vt:lpstr>DOL</vt:lpstr>
      <vt:lpstr>Questions to answer about Ch. 2</vt:lpstr>
      <vt:lpstr>2.</vt:lpstr>
      <vt:lpstr>3</vt:lpstr>
      <vt:lpstr>4</vt:lpstr>
      <vt:lpstr>5</vt:lpstr>
      <vt:lpstr>6</vt:lpstr>
      <vt:lpstr>7</vt:lpstr>
      <vt:lpstr>8</vt:lpstr>
      <vt:lpstr>11</vt:lpstr>
    </vt:vector>
  </TitlesOfParts>
  <Company>Virden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3</cp:revision>
  <dcterms:created xsi:type="dcterms:W3CDTF">2011-11-08T16:42:38Z</dcterms:created>
  <dcterms:modified xsi:type="dcterms:W3CDTF">2011-11-08T18:06:14Z</dcterms:modified>
</cp:coreProperties>
</file>